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60" r:id="rId2"/>
    <p:sldId id="256" r:id="rId3"/>
    <p:sldId id="289" r:id="rId4"/>
    <p:sldId id="259" r:id="rId5"/>
    <p:sldId id="264" r:id="rId6"/>
    <p:sldId id="308" r:id="rId7"/>
    <p:sldId id="290" r:id="rId8"/>
    <p:sldId id="292" r:id="rId9"/>
    <p:sldId id="293" r:id="rId10"/>
    <p:sldId id="294" r:id="rId11"/>
    <p:sldId id="309" r:id="rId12"/>
    <p:sldId id="310" r:id="rId13"/>
    <p:sldId id="311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76" r:id="rId28"/>
  </p:sldIdLst>
  <p:sldSz cx="8959850" cy="50403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10">
          <p15:clr>
            <a:srgbClr val="A4A3A4"/>
          </p15:clr>
        </p15:guide>
        <p15:guide id="2" pos="4858">
          <p15:clr>
            <a:srgbClr val="A4A3A4"/>
          </p15:clr>
        </p15:guide>
        <p15:guide id="3" orient="horz" pos="1589">
          <p15:clr>
            <a:srgbClr val="A4A3A4"/>
          </p15:clr>
        </p15:guide>
        <p15:guide id="4" pos="2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FFEBE6-90F8-4D44-96D0-5008739B0CD1}">
  <a:tblStyle styleId="{0DFFEBE6-90F8-4D44-96D0-5008739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2" y="413"/>
      </p:cViewPr>
      <p:guideLst>
        <p:guide orient="horz" pos="3710"/>
        <p:guide pos="4858"/>
        <p:guide orient="horz" pos="1589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287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1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43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016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07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051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92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370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5461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4652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839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00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497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141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143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70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6037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393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355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363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71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37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23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30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99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23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98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05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80909" y="-923170"/>
            <a:ext cx="3198032" cy="772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42160" y="1438082"/>
            <a:ext cx="4271432" cy="19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22226" y="-437886"/>
            <a:ext cx="4271432" cy="568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/>
            </a:lvl1pPr>
            <a:lvl2pPr lvl="1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2pPr>
            <a:lvl3pPr lvl="2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3pPr>
            <a:lvl4pPr lvl="3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4pPr>
            <a:lvl5pPr lvl="4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5pPr>
            <a:lvl6pPr lvl="5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6pPr>
            <a:lvl7pPr lvl="6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7pPr>
            <a:lvl8pPr lvl="7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8pPr>
            <a:lvl9pPr lvl="8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764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535924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157" y="1841114"/>
            <a:ext cx="3790436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35924" y="1235577"/>
            <a:ext cx="3809103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535924" y="1841114"/>
            <a:ext cx="3809103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7952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Char char="•"/>
              <a:defRPr sz="2352"/>
            </a:lvl1pPr>
            <a:lvl2pPr marL="914400" lvl="1" indent="-359283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Char char="•"/>
              <a:defRPr sz="2058"/>
            </a:lvl2pPr>
            <a:lvl3pPr marL="1371600" lvl="2" indent="-34061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Char char="•"/>
              <a:defRPr sz="1764"/>
            </a:lvl3pPr>
            <a:lvl4pPr marL="1828800" lvl="3" indent="-32194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4pPr>
            <a:lvl5pPr marL="2286000" lvl="4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5pPr>
            <a:lvl6pPr marL="2743200" lvl="5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6pPr>
            <a:lvl7pPr marL="3200400" lvl="6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7pPr>
            <a:lvl8pPr marL="3657600" lvl="7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8pPr>
            <a:lvl9pPr marL="4114800" lvl="8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Font typeface="Arial"/>
              <a:buNone/>
              <a:defRPr sz="23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None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34"/>
              <a:buFont typeface="Calibri"/>
              <a:buNone/>
              <a:defRPr sz="3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9283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Char char="•"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061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Char char="•"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194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13" name="bomb.wav"/>
          </p:stSnd>
        </p:sndAc>
      </p:transition>
    </mc:Choice>
    <mc:Fallback>
      <p:transition spd="slow">
        <p:fade/>
        <p:sndAc>
          <p:stSnd>
            <p:snd r:embed="rId13" name="bomb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5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8.jpe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2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2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5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25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2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27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2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2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3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3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32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0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06" y="168427"/>
            <a:ext cx="8366235" cy="46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296806" y="168427"/>
            <a:ext cx="83662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pt-BR" sz="54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5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808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03" y="168427"/>
            <a:ext cx="8366237" cy="4629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3" name="bomb.wav"/>
          </p:stSnd>
        </p:sndAc>
      </p:transition>
    </mc:Choice>
    <mc:Fallback>
      <p:transition spd="slow">
        <p:fade/>
        <p:sndAc>
          <p:stSnd>
            <p:snd r:embed="rId3" name="bomb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3;p22"/>
          <p:cNvSpPr/>
          <p:nvPr/>
        </p:nvSpPr>
        <p:spPr>
          <a:xfrm>
            <a:off x="1036366" y="1129587"/>
            <a:ext cx="7134225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66" y="1570586"/>
            <a:ext cx="7134225" cy="2522083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75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7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3;p22"/>
          <p:cNvSpPr/>
          <p:nvPr/>
        </p:nvSpPr>
        <p:spPr>
          <a:xfrm>
            <a:off x="1036367" y="1129587"/>
            <a:ext cx="6431234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66" y="1570587"/>
            <a:ext cx="6431234" cy="2819400"/>
          </a:xfrm>
          <a:prstGeom prst="rect">
            <a:avLst/>
          </a:prstGeom>
        </p:spPr>
      </p:pic>
      <p:pic>
        <p:nvPicPr>
          <p:cNvPr id="5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5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3;p22"/>
          <p:cNvSpPr/>
          <p:nvPr/>
        </p:nvSpPr>
        <p:spPr>
          <a:xfrm>
            <a:off x="1544782" y="912186"/>
            <a:ext cx="5541818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782" y="1353186"/>
            <a:ext cx="5541818" cy="3366116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3;p22"/>
          <p:cNvSpPr/>
          <p:nvPr/>
        </p:nvSpPr>
        <p:spPr>
          <a:xfrm>
            <a:off x="2660072" y="691686"/>
            <a:ext cx="4925291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9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29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abela Verdade - Toda Matér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58032"/>
            <a:ext cx="6442364" cy="35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3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92" y="1465385"/>
            <a:ext cx="7096125" cy="3261274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082891" y="1024385"/>
            <a:ext cx="7096125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297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129" y="1465385"/>
            <a:ext cx="7100888" cy="3245154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090245" y="1024385"/>
            <a:ext cx="7088772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45" y="1465385"/>
            <a:ext cx="7088771" cy="3197530"/>
          </a:xfrm>
          <a:prstGeom prst="rect">
            <a:avLst/>
          </a:prstGeom>
        </p:spPr>
      </p:pic>
      <p:sp>
        <p:nvSpPr>
          <p:cNvPr id="7" name="Google Shape;213;p22"/>
          <p:cNvSpPr/>
          <p:nvPr/>
        </p:nvSpPr>
        <p:spPr>
          <a:xfrm>
            <a:off x="1090245" y="1024385"/>
            <a:ext cx="7088772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498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1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84" y="1039018"/>
            <a:ext cx="7334250" cy="3571875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429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3;p22"/>
          <p:cNvSpPr/>
          <p:nvPr/>
        </p:nvSpPr>
        <p:spPr>
          <a:xfrm>
            <a:off x="914399" y="1097578"/>
            <a:ext cx="7385540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 lógico de uma proposição composta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" y="1538578"/>
            <a:ext cx="7385540" cy="3106634"/>
          </a:xfrm>
          <a:prstGeom prst="rect">
            <a:avLst/>
          </a:prstGeom>
        </p:spPr>
      </p:pic>
      <p:pic>
        <p:nvPicPr>
          <p:cNvPr id="5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433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879" y="1068326"/>
            <a:ext cx="6315075" cy="3419475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7445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500" y="228600"/>
            <a:ext cx="8369300" cy="45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7500" y="229861"/>
            <a:ext cx="8369300" cy="45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4144510" y="3327399"/>
            <a:ext cx="4353314" cy="132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54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203200" y="3020291"/>
            <a:ext cx="2661920" cy="17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sz="37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818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595" y="1029493"/>
            <a:ext cx="6238875" cy="3590925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20" y="1165408"/>
            <a:ext cx="6372225" cy="3295650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217" y="1069425"/>
            <a:ext cx="6248400" cy="3581400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747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7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017" y="1195081"/>
            <a:ext cx="6400800" cy="3095625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154" y="1031691"/>
            <a:ext cx="5724525" cy="3609975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0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354" y="1011175"/>
            <a:ext cx="6334125" cy="3533775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167" y="1013374"/>
            <a:ext cx="6286500" cy="3552825"/>
          </a:xfrm>
          <a:prstGeom prst="rect">
            <a:avLst/>
          </a:prstGeom>
        </p:spPr>
      </p:pic>
      <p:pic>
        <p:nvPicPr>
          <p:cNvPr id="6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807" y="194518"/>
            <a:ext cx="8366236" cy="46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>
            <a:off x="1252152" y="1919414"/>
            <a:ext cx="12851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1206844" y="1750538"/>
            <a:ext cx="128510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807" y="194519"/>
            <a:ext cx="8373706" cy="460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3088918" y="1940950"/>
            <a:ext cx="2597727" cy="156966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9600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125" y="-53652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3290" y="242455"/>
            <a:ext cx="8309751" cy="45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8705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33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1701"/>
          <a:stretch/>
        </p:blipFill>
        <p:spPr>
          <a:xfrm>
            <a:off x="401781" y="286038"/>
            <a:ext cx="6054437" cy="446823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Google Shape;92;p13"/>
          <p:cNvSpPr/>
          <p:nvPr/>
        </p:nvSpPr>
        <p:spPr>
          <a:xfrm>
            <a:off x="6393873" y="242453"/>
            <a:ext cx="2428702" cy="194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pt-BR" sz="40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7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21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IS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821" y="228600"/>
            <a:ext cx="8349916" cy="45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830044" y="1420232"/>
            <a:ext cx="3573378" cy="200054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endParaRPr lang="pt-BR" sz="3600" b="1" dirty="0" smtClean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pt-BR" sz="36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TABELA </a:t>
            </a:r>
            <a:r>
              <a:rPr lang="pt-BR" sz="36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VERDADE</a:t>
            </a:r>
            <a:endParaRPr lang="pt-BR" sz="36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9141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76" y="1046812"/>
            <a:ext cx="6891401" cy="3511333"/>
          </a:xfrm>
          <a:prstGeom prst="rect">
            <a:avLst/>
          </a:prstGeom>
        </p:spPr>
      </p:pic>
      <p:pic>
        <p:nvPicPr>
          <p:cNvPr id="5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5" y="1022864"/>
            <a:ext cx="7833824" cy="3570078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354" y="1122545"/>
            <a:ext cx="7096125" cy="3381375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92" y="1359571"/>
            <a:ext cx="7105650" cy="335280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20992" y="918571"/>
            <a:ext cx="7105650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498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Tabela Verdade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3;p22"/>
          <p:cNvSpPr/>
          <p:nvPr/>
        </p:nvSpPr>
        <p:spPr>
          <a:xfrm>
            <a:off x="946516" y="1290780"/>
            <a:ext cx="7258050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Construindo a tabela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erdade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16" y="1731780"/>
            <a:ext cx="7258050" cy="2838450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392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169</Words>
  <Application>Microsoft Office PowerPoint</Application>
  <PresentationFormat>Personalizar</PresentationFormat>
  <Paragraphs>90</Paragraphs>
  <Slides>27</Slides>
  <Notes>27</Notes>
  <HiddenSlides>0</HiddenSlides>
  <MMClips>26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0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maryana(Mariana)</dc:creator>
  <cp:lastModifiedBy>germany</cp:lastModifiedBy>
  <cp:revision>63</cp:revision>
  <dcterms:modified xsi:type="dcterms:W3CDTF">2020-11-24T23:46:06Z</dcterms:modified>
</cp:coreProperties>
</file>